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016b04e8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016b04e8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016b04e8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016b04e8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016b04e85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016b04e85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016b04e8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016b04e8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016b04e85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016b04e85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016b04e85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016b04e85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016b04e85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016b04e85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016b04e85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016b04e85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016b04e8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016b04e8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016b04e85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016b04e85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35016b04e8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35016b04e8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016b04e85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016b04e85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5016b04e8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5016b04e8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016b04e8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016b04e8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016b04e8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016b04e8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5016b04e8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5016b04e8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016b04e8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016b04e8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016b04e85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016b04e85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